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1" r:id="rId6"/>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8" d="100"/>
          <a:sy n="48" d="100"/>
        </p:scale>
        <p:origin x="-2280" y="-10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9BE08F-17A0-4EF8-8BCD-FAB12A68D53E}" type="datetimeFigureOut">
              <a:rPr lang="en-GB" smtClean="0"/>
              <a:t>03/09/2013</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1C3B33-AD50-46B4-B764-B3720852A870}" type="slidenum">
              <a:rPr lang="en-GB" smtClean="0"/>
              <a:t>‹#›</a:t>
            </a:fld>
            <a:endParaRPr lang="en-GB"/>
          </a:p>
        </p:txBody>
      </p:sp>
    </p:spTree>
    <p:extLst>
      <p:ext uri="{BB962C8B-B14F-4D97-AF65-F5344CB8AC3E}">
        <p14:creationId xmlns:p14="http://schemas.microsoft.com/office/powerpoint/2010/main" val="4226545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7821DE3-7F82-48E5-A7AB-35DF46157134}" type="datetime1">
              <a:rPr lang="en-GB" smtClean="0"/>
              <a:t>03/09/2013</a:t>
            </a:fld>
            <a:endParaRPr lang="en-GB"/>
          </a:p>
        </p:txBody>
      </p:sp>
      <p:sp>
        <p:nvSpPr>
          <p:cNvPr id="5" name="Footer Placeholder 4"/>
          <p:cNvSpPr>
            <a:spLocks noGrp="1"/>
          </p:cNvSpPr>
          <p:nvPr>
            <p:ph type="ftr" sz="quarter" idx="11"/>
          </p:nvPr>
        </p:nvSpPr>
        <p:spPr/>
        <p:txBody>
          <a:bodyPr/>
          <a:lstStyle/>
          <a:p>
            <a:r>
              <a:rPr lang="en-GB" smtClean="0"/>
              <a:t>© www.SaveTeachersSundays.com 2013</a:t>
            </a:r>
            <a:endParaRPr lang="en-GB"/>
          </a:p>
        </p:txBody>
      </p:sp>
      <p:sp>
        <p:nvSpPr>
          <p:cNvPr id="6" name="Slide Number Placeholder 5"/>
          <p:cNvSpPr>
            <a:spLocks noGrp="1"/>
          </p:cNvSpPr>
          <p:nvPr>
            <p:ph type="sldNum" sz="quarter" idx="12"/>
          </p:nvPr>
        </p:nvSpPr>
        <p:spPr/>
        <p:txBody>
          <a:bodyPr/>
          <a:lstStyle/>
          <a:p>
            <a:fld id="{FA35E7B9-B5A4-49A2-9779-66A10FA91EAD}" type="slidenum">
              <a:rPr lang="en-GB" smtClean="0"/>
              <a:t>‹#›</a:t>
            </a:fld>
            <a:endParaRPr lang="en-GB"/>
          </a:p>
        </p:txBody>
      </p:sp>
    </p:spTree>
    <p:extLst>
      <p:ext uri="{BB962C8B-B14F-4D97-AF65-F5344CB8AC3E}">
        <p14:creationId xmlns:p14="http://schemas.microsoft.com/office/powerpoint/2010/main" val="3807585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4B7ED6-5AFD-4015-93F7-BD82E83A3BAF}" type="datetime1">
              <a:rPr lang="en-GB" smtClean="0"/>
              <a:t>03/09/2013</a:t>
            </a:fld>
            <a:endParaRPr lang="en-GB"/>
          </a:p>
        </p:txBody>
      </p:sp>
      <p:sp>
        <p:nvSpPr>
          <p:cNvPr id="5" name="Footer Placeholder 4"/>
          <p:cNvSpPr>
            <a:spLocks noGrp="1"/>
          </p:cNvSpPr>
          <p:nvPr>
            <p:ph type="ftr" sz="quarter" idx="11"/>
          </p:nvPr>
        </p:nvSpPr>
        <p:spPr/>
        <p:txBody>
          <a:bodyPr/>
          <a:lstStyle/>
          <a:p>
            <a:r>
              <a:rPr lang="en-GB" smtClean="0"/>
              <a:t>© www.SaveTeachersSundays.com 2013</a:t>
            </a:r>
            <a:endParaRPr lang="en-GB"/>
          </a:p>
        </p:txBody>
      </p:sp>
      <p:sp>
        <p:nvSpPr>
          <p:cNvPr id="6" name="Slide Number Placeholder 5"/>
          <p:cNvSpPr>
            <a:spLocks noGrp="1"/>
          </p:cNvSpPr>
          <p:nvPr>
            <p:ph type="sldNum" sz="quarter" idx="12"/>
          </p:nvPr>
        </p:nvSpPr>
        <p:spPr/>
        <p:txBody>
          <a:bodyPr/>
          <a:lstStyle/>
          <a:p>
            <a:fld id="{FA35E7B9-B5A4-49A2-9779-66A10FA91EAD}" type="slidenum">
              <a:rPr lang="en-GB" smtClean="0"/>
              <a:t>‹#›</a:t>
            </a:fld>
            <a:endParaRPr lang="en-GB"/>
          </a:p>
        </p:txBody>
      </p:sp>
    </p:spTree>
    <p:extLst>
      <p:ext uri="{BB962C8B-B14F-4D97-AF65-F5344CB8AC3E}">
        <p14:creationId xmlns:p14="http://schemas.microsoft.com/office/powerpoint/2010/main" val="1526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E0CAE6-C97A-46E6-BBB7-803BDEEFFB15}" type="datetime1">
              <a:rPr lang="en-GB" smtClean="0"/>
              <a:t>03/09/2013</a:t>
            </a:fld>
            <a:endParaRPr lang="en-GB"/>
          </a:p>
        </p:txBody>
      </p:sp>
      <p:sp>
        <p:nvSpPr>
          <p:cNvPr id="5" name="Footer Placeholder 4"/>
          <p:cNvSpPr>
            <a:spLocks noGrp="1"/>
          </p:cNvSpPr>
          <p:nvPr>
            <p:ph type="ftr" sz="quarter" idx="11"/>
          </p:nvPr>
        </p:nvSpPr>
        <p:spPr/>
        <p:txBody>
          <a:bodyPr/>
          <a:lstStyle/>
          <a:p>
            <a:r>
              <a:rPr lang="en-GB" smtClean="0"/>
              <a:t>© www.SaveTeachersSundays.com 2013</a:t>
            </a:r>
            <a:endParaRPr lang="en-GB"/>
          </a:p>
        </p:txBody>
      </p:sp>
      <p:sp>
        <p:nvSpPr>
          <p:cNvPr id="6" name="Slide Number Placeholder 5"/>
          <p:cNvSpPr>
            <a:spLocks noGrp="1"/>
          </p:cNvSpPr>
          <p:nvPr>
            <p:ph type="sldNum" sz="quarter" idx="12"/>
          </p:nvPr>
        </p:nvSpPr>
        <p:spPr/>
        <p:txBody>
          <a:bodyPr/>
          <a:lstStyle/>
          <a:p>
            <a:fld id="{FA35E7B9-B5A4-49A2-9779-66A10FA91EAD}" type="slidenum">
              <a:rPr lang="en-GB" smtClean="0"/>
              <a:t>‹#›</a:t>
            </a:fld>
            <a:endParaRPr lang="en-GB"/>
          </a:p>
        </p:txBody>
      </p:sp>
    </p:spTree>
    <p:extLst>
      <p:ext uri="{BB962C8B-B14F-4D97-AF65-F5344CB8AC3E}">
        <p14:creationId xmlns:p14="http://schemas.microsoft.com/office/powerpoint/2010/main" val="3651531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A40784D-C70F-4408-BB79-0E3AE3ABE45C}" type="datetime1">
              <a:rPr lang="en-GB" smtClean="0"/>
              <a:t>03/09/2013</a:t>
            </a:fld>
            <a:endParaRPr lang="en-GB"/>
          </a:p>
        </p:txBody>
      </p:sp>
      <p:sp>
        <p:nvSpPr>
          <p:cNvPr id="5" name="Footer Placeholder 4"/>
          <p:cNvSpPr>
            <a:spLocks noGrp="1"/>
          </p:cNvSpPr>
          <p:nvPr>
            <p:ph type="ftr" sz="quarter" idx="11"/>
          </p:nvPr>
        </p:nvSpPr>
        <p:spPr/>
        <p:txBody>
          <a:bodyPr/>
          <a:lstStyle/>
          <a:p>
            <a:r>
              <a:rPr lang="en-GB" smtClean="0"/>
              <a:t>© www.SaveTeachersSundays.com 2013</a:t>
            </a:r>
            <a:endParaRPr lang="en-GB"/>
          </a:p>
        </p:txBody>
      </p:sp>
      <p:sp>
        <p:nvSpPr>
          <p:cNvPr id="6" name="Slide Number Placeholder 5"/>
          <p:cNvSpPr>
            <a:spLocks noGrp="1"/>
          </p:cNvSpPr>
          <p:nvPr>
            <p:ph type="sldNum" sz="quarter" idx="12"/>
          </p:nvPr>
        </p:nvSpPr>
        <p:spPr/>
        <p:txBody>
          <a:bodyPr/>
          <a:lstStyle/>
          <a:p>
            <a:fld id="{FA35E7B9-B5A4-49A2-9779-66A10FA91EAD}" type="slidenum">
              <a:rPr lang="en-GB" smtClean="0"/>
              <a:t>‹#›</a:t>
            </a:fld>
            <a:endParaRPr lang="en-GB"/>
          </a:p>
        </p:txBody>
      </p:sp>
    </p:spTree>
    <p:extLst>
      <p:ext uri="{BB962C8B-B14F-4D97-AF65-F5344CB8AC3E}">
        <p14:creationId xmlns:p14="http://schemas.microsoft.com/office/powerpoint/2010/main" val="483753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45F0AB-345D-44A0-8EB9-605D180C873E}" type="datetime1">
              <a:rPr lang="en-GB" smtClean="0"/>
              <a:t>03/09/2013</a:t>
            </a:fld>
            <a:endParaRPr lang="en-GB"/>
          </a:p>
        </p:txBody>
      </p:sp>
      <p:sp>
        <p:nvSpPr>
          <p:cNvPr id="5" name="Footer Placeholder 4"/>
          <p:cNvSpPr>
            <a:spLocks noGrp="1"/>
          </p:cNvSpPr>
          <p:nvPr>
            <p:ph type="ftr" sz="quarter" idx="11"/>
          </p:nvPr>
        </p:nvSpPr>
        <p:spPr/>
        <p:txBody>
          <a:bodyPr/>
          <a:lstStyle/>
          <a:p>
            <a:r>
              <a:rPr lang="en-GB" smtClean="0"/>
              <a:t>© www.SaveTeachersSundays.com 2013</a:t>
            </a:r>
            <a:endParaRPr lang="en-GB"/>
          </a:p>
        </p:txBody>
      </p:sp>
      <p:sp>
        <p:nvSpPr>
          <p:cNvPr id="6" name="Slide Number Placeholder 5"/>
          <p:cNvSpPr>
            <a:spLocks noGrp="1"/>
          </p:cNvSpPr>
          <p:nvPr>
            <p:ph type="sldNum" sz="quarter" idx="12"/>
          </p:nvPr>
        </p:nvSpPr>
        <p:spPr/>
        <p:txBody>
          <a:bodyPr/>
          <a:lstStyle/>
          <a:p>
            <a:fld id="{FA35E7B9-B5A4-49A2-9779-66A10FA91EAD}" type="slidenum">
              <a:rPr lang="en-GB" smtClean="0"/>
              <a:t>‹#›</a:t>
            </a:fld>
            <a:endParaRPr lang="en-GB"/>
          </a:p>
        </p:txBody>
      </p:sp>
    </p:spTree>
    <p:extLst>
      <p:ext uri="{BB962C8B-B14F-4D97-AF65-F5344CB8AC3E}">
        <p14:creationId xmlns:p14="http://schemas.microsoft.com/office/powerpoint/2010/main" val="4242060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59D62C2-3991-41C6-A999-4C6D40B09B5F}" type="datetime1">
              <a:rPr lang="en-GB" smtClean="0"/>
              <a:t>03/09/2013</a:t>
            </a:fld>
            <a:endParaRPr lang="en-GB"/>
          </a:p>
        </p:txBody>
      </p:sp>
      <p:sp>
        <p:nvSpPr>
          <p:cNvPr id="6" name="Footer Placeholder 5"/>
          <p:cNvSpPr>
            <a:spLocks noGrp="1"/>
          </p:cNvSpPr>
          <p:nvPr>
            <p:ph type="ftr" sz="quarter" idx="11"/>
          </p:nvPr>
        </p:nvSpPr>
        <p:spPr/>
        <p:txBody>
          <a:bodyPr/>
          <a:lstStyle/>
          <a:p>
            <a:r>
              <a:rPr lang="en-GB" smtClean="0"/>
              <a:t>© www.SaveTeachersSundays.com 2013</a:t>
            </a:r>
            <a:endParaRPr lang="en-GB"/>
          </a:p>
        </p:txBody>
      </p:sp>
      <p:sp>
        <p:nvSpPr>
          <p:cNvPr id="7" name="Slide Number Placeholder 6"/>
          <p:cNvSpPr>
            <a:spLocks noGrp="1"/>
          </p:cNvSpPr>
          <p:nvPr>
            <p:ph type="sldNum" sz="quarter" idx="12"/>
          </p:nvPr>
        </p:nvSpPr>
        <p:spPr/>
        <p:txBody>
          <a:bodyPr/>
          <a:lstStyle/>
          <a:p>
            <a:fld id="{FA35E7B9-B5A4-49A2-9779-66A10FA91EAD}" type="slidenum">
              <a:rPr lang="en-GB" smtClean="0"/>
              <a:t>‹#›</a:t>
            </a:fld>
            <a:endParaRPr lang="en-GB"/>
          </a:p>
        </p:txBody>
      </p:sp>
    </p:spTree>
    <p:extLst>
      <p:ext uri="{BB962C8B-B14F-4D97-AF65-F5344CB8AC3E}">
        <p14:creationId xmlns:p14="http://schemas.microsoft.com/office/powerpoint/2010/main" val="3767505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CAFC02D-EE88-4A53-B1ED-941240D486EE}" type="datetime1">
              <a:rPr lang="en-GB" smtClean="0"/>
              <a:t>03/09/2013</a:t>
            </a:fld>
            <a:endParaRPr lang="en-GB"/>
          </a:p>
        </p:txBody>
      </p:sp>
      <p:sp>
        <p:nvSpPr>
          <p:cNvPr id="8" name="Footer Placeholder 7"/>
          <p:cNvSpPr>
            <a:spLocks noGrp="1"/>
          </p:cNvSpPr>
          <p:nvPr>
            <p:ph type="ftr" sz="quarter" idx="11"/>
          </p:nvPr>
        </p:nvSpPr>
        <p:spPr/>
        <p:txBody>
          <a:bodyPr/>
          <a:lstStyle/>
          <a:p>
            <a:r>
              <a:rPr lang="en-GB" smtClean="0"/>
              <a:t>© www.SaveTeachersSundays.com 2013</a:t>
            </a:r>
            <a:endParaRPr lang="en-GB"/>
          </a:p>
        </p:txBody>
      </p:sp>
      <p:sp>
        <p:nvSpPr>
          <p:cNvPr id="9" name="Slide Number Placeholder 8"/>
          <p:cNvSpPr>
            <a:spLocks noGrp="1"/>
          </p:cNvSpPr>
          <p:nvPr>
            <p:ph type="sldNum" sz="quarter" idx="12"/>
          </p:nvPr>
        </p:nvSpPr>
        <p:spPr/>
        <p:txBody>
          <a:bodyPr/>
          <a:lstStyle/>
          <a:p>
            <a:fld id="{FA35E7B9-B5A4-49A2-9779-66A10FA91EAD}" type="slidenum">
              <a:rPr lang="en-GB" smtClean="0"/>
              <a:t>‹#›</a:t>
            </a:fld>
            <a:endParaRPr lang="en-GB"/>
          </a:p>
        </p:txBody>
      </p:sp>
    </p:spTree>
    <p:extLst>
      <p:ext uri="{BB962C8B-B14F-4D97-AF65-F5344CB8AC3E}">
        <p14:creationId xmlns:p14="http://schemas.microsoft.com/office/powerpoint/2010/main" val="117365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8659A70-1345-4E5B-96F9-6C98AE9EAB46}" type="datetime1">
              <a:rPr lang="en-GB" smtClean="0"/>
              <a:t>03/09/2013</a:t>
            </a:fld>
            <a:endParaRPr lang="en-GB"/>
          </a:p>
        </p:txBody>
      </p:sp>
      <p:sp>
        <p:nvSpPr>
          <p:cNvPr id="4" name="Footer Placeholder 3"/>
          <p:cNvSpPr>
            <a:spLocks noGrp="1"/>
          </p:cNvSpPr>
          <p:nvPr>
            <p:ph type="ftr" sz="quarter" idx="11"/>
          </p:nvPr>
        </p:nvSpPr>
        <p:spPr/>
        <p:txBody>
          <a:bodyPr/>
          <a:lstStyle/>
          <a:p>
            <a:r>
              <a:rPr lang="en-GB" smtClean="0"/>
              <a:t>© www.SaveTeachersSundays.com 2013</a:t>
            </a:r>
            <a:endParaRPr lang="en-GB"/>
          </a:p>
        </p:txBody>
      </p:sp>
      <p:sp>
        <p:nvSpPr>
          <p:cNvPr id="5" name="Slide Number Placeholder 4"/>
          <p:cNvSpPr>
            <a:spLocks noGrp="1"/>
          </p:cNvSpPr>
          <p:nvPr>
            <p:ph type="sldNum" sz="quarter" idx="12"/>
          </p:nvPr>
        </p:nvSpPr>
        <p:spPr/>
        <p:txBody>
          <a:bodyPr/>
          <a:lstStyle/>
          <a:p>
            <a:fld id="{FA35E7B9-B5A4-49A2-9779-66A10FA91EAD}" type="slidenum">
              <a:rPr lang="en-GB" smtClean="0"/>
              <a:t>‹#›</a:t>
            </a:fld>
            <a:endParaRPr lang="en-GB"/>
          </a:p>
        </p:txBody>
      </p:sp>
    </p:spTree>
    <p:extLst>
      <p:ext uri="{BB962C8B-B14F-4D97-AF65-F5344CB8AC3E}">
        <p14:creationId xmlns:p14="http://schemas.microsoft.com/office/powerpoint/2010/main" val="3670642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C0E61-D3E0-459C-8868-FE5A4BA002EA}" type="datetime1">
              <a:rPr lang="en-GB" smtClean="0"/>
              <a:t>03/09/2013</a:t>
            </a:fld>
            <a:endParaRPr lang="en-GB"/>
          </a:p>
        </p:txBody>
      </p:sp>
      <p:sp>
        <p:nvSpPr>
          <p:cNvPr id="3" name="Footer Placeholder 2"/>
          <p:cNvSpPr>
            <a:spLocks noGrp="1"/>
          </p:cNvSpPr>
          <p:nvPr>
            <p:ph type="ftr" sz="quarter" idx="11"/>
          </p:nvPr>
        </p:nvSpPr>
        <p:spPr/>
        <p:txBody>
          <a:bodyPr/>
          <a:lstStyle/>
          <a:p>
            <a:r>
              <a:rPr lang="en-GB" smtClean="0"/>
              <a:t>© www.SaveTeachersSundays.com 2013</a:t>
            </a:r>
            <a:endParaRPr lang="en-GB"/>
          </a:p>
        </p:txBody>
      </p:sp>
      <p:sp>
        <p:nvSpPr>
          <p:cNvPr id="4" name="Slide Number Placeholder 3"/>
          <p:cNvSpPr>
            <a:spLocks noGrp="1"/>
          </p:cNvSpPr>
          <p:nvPr>
            <p:ph type="sldNum" sz="quarter" idx="12"/>
          </p:nvPr>
        </p:nvSpPr>
        <p:spPr/>
        <p:txBody>
          <a:bodyPr/>
          <a:lstStyle/>
          <a:p>
            <a:fld id="{FA35E7B9-B5A4-49A2-9779-66A10FA91EAD}" type="slidenum">
              <a:rPr lang="en-GB" smtClean="0"/>
              <a:t>‹#›</a:t>
            </a:fld>
            <a:endParaRPr lang="en-GB"/>
          </a:p>
        </p:txBody>
      </p:sp>
    </p:spTree>
    <p:extLst>
      <p:ext uri="{BB962C8B-B14F-4D97-AF65-F5344CB8AC3E}">
        <p14:creationId xmlns:p14="http://schemas.microsoft.com/office/powerpoint/2010/main" val="3007017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307F8B-7D9F-4772-BD63-0A8C1E84BCE6}" type="datetime1">
              <a:rPr lang="en-GB" smtClean="0"/>
              <a:t>03/09/2013</a:t>
            </a:fld>
            <a:endParaRPr lang="en-GB"/>
          </a:p>
        </p:txBody>
      </p:sp>
      <p:sp>
        <p:nvSpPr>
          <p:cNvPr id="6" name="Footer Placeholder 5"/>
          <p:cNvSpPr>
            <a:spLocks noGrp="1"/>
          </p:cNvSpPr>
          <p:nvPr>
            <p:ph type="ftr" sz="quarter" idx="11"/>
          </p:nvPr>
        </p:nvSpPr>
        <p:spPr/>
        <p:txBody>
          <a:bodyPr/>
          <a:lstStyle/>
          <a:p>
            <a:r>
              <a:rPr lang="en-GB" smtClean="0"/>
              <a:t>© www.SaveTeachersSundays.com 2013</a:t>
            </a:r>
            <a:endParaRPr lang="en-GB"/>
          </a:p>
        </p:txBody>
      </p:sp>
      <p:sp>
        <p:nvSpPr>
          <p:cNvPr id="7" name="Slide Number Placeholder 6"/>
          <p:cNvSpPr>
            <a:spLocks noGrp="1"/>
          </p:cNvSpPr>
          <p:nvPr>
            <p:ph type="sldNum" sz="quarter" idx="12"/>
          </p:nvPr>
        </p:nvSpPr>
        <p:spPr/>
        <p:txBody>
          <a:bodyPr/>
          <a:lstStyle/>
          <a:p>
            <a:fld id="{FA35E7B9-B5A4-49A2-9779-66A10FA91EAD}" type="slidenum">
              <a:rPr lang="en-GB" smtClean="0"/>
              <a:t>‹#›</a:t>
            </a:fld>
            <a:endParaRPr lang="en-GB"/>
          </a:p>
        </p:txBody>
      </p:sp>
    </p:spTree>
    <p:extLst>
      <p:ext uri="{BB962C8B-B14F-4D97-AF65-F5344CB8AC3E}">
        <p14:creationId xmlns:p14="http://schemas.microsoft.com/office/powerpoint/2010/main" val="132696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826C4E-70B1-4B6B-8B4A-239080275801}" type="datetime1">
              <a:rPr lang="en-GB" smtClean="0"/>
              <a:t>03/09/2013</a:t>
            </a:fld>
            <a:endParaRPr lang="en-GB"/>
          </a:p>
        </p:txBody>
      </p:sp>
      <p:sp>
        <p:nvSpPr>
          <p:cNvPr id="6" name="Footer Placeholder 5"/>
          <p:cNvSpPr>
            <a:spLocks noGrp="1"/>
          </p:cNvSpPr>
          <p:nvPr>
            <p:ph type="ftr" sz="quarter" idx="11"/>
          </p:nvPr>
        </p:nvSpPr>
        <p:spPr/>
        <p:txBody>
          <a:bodyPr/>
          <a:lstStyle/>
          <a:p>
            <a:r>
              <a:rPr lang="en-GB" smtClean="0"/>
              <a:t>© www.SaveTeachersSundays.com 2013</a:t>
            </a:r>
            <a:endParaRPr lang="en-GB"/>
          </a:p>
        </p:txBody>
      </p:sp>
      <p:sp>
        <p:nvSpPr>
          <p:cNvPr id="7" name="Slide Number Placeholder 6"/>
          <p:cNvSpPr>
            <a:spLocks noGrp="1"/>
          </p:cNvSpPr>
          <p:nvPr>
            <p:ph type="sldNum" sz="quarter" idx="12"/>
          </p:nvPr>
        </p:nvSpPr>
        <p:spPr/>
        <p:txBody>
          <a:bodyPr/>
          <a:lstStyle/>
          <a:p>
            <a:fld id="{FA35E7B9-B5A4-49A2-9779-66A10FA91EAD}" type="slidenum">
              <a:rPr lang="en-GB" smtClean="0"/>
              <a:t>‹#›</a:t>
            </a:fld>
            <a:endParaRPr lang="en-GB"/>
          </a:p>
        </p:txBody>
      </p:sp>
    </p:spTree>
    <p:extLst>
      <p:ext uri="{BB962C8B-B14F-4D97-AF65-F5344CB8AC3E}">
        <p14:creationId xmlns:p14="http://schemas.microsoft.com/office/powerpoint/2010/main" val="2670332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BB58841-95E7-4E0F-A002-DC6C0695CA33}" type="datetime1">
              <a:rPr lang="en-GB" smtClean="0"/>
              <a:t>03/09/2013</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 www.SaveTeachersSundays.com 2013</a:t>
            </a:r>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A35E7B9-B5A4-49A2-9779-66A10FA91EAD}" type="slidenum">
              <a:rPr lang="en-GB" smtClean="0"/>
              <a:t>‹#›</a:t>
            </a:fld>
            <a:endParaRPr lang="en-GB"/>
          </a:p>
        </p:txBody>
      </p:sp>
    </p:spTree>
    <p:extLst>
      <p:ext uri="{BB962C8B-B14F-4D97-AF65-F5344CB8AC3E}">
        <p14:creationId xmlns:p14="http://schemas.microsoft.com/office/powerpoint/2010/main" val="2754497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648" y="179512"/>
            <a:ext cx="6155010" cy="917513"/>
          </a:xfrm>
          <a:ln w="12700">
            <a:solidFill>
              <a:schemeClr val="tx1"/>
            </a:solidFill>
            <a:prstDash val="sysDash"/>
          </a:ln>
        </p:spPr>
        <p:txBody>
          <a:bodyPr wrap="square" lIns="180000" tIns="180000" rIns="180000" bIns="180000">
            <a:spAutoFit/>
          </a:bodyPr>
          <a:lstStyle/>
          <a:p>
            <a:pPr algn="just"/>
            <a:r>
              <a:rPr lang="en-US" sz="1700" dirty="0">
                <a:latin typeface="Comic Sans MS" pitchFamily="66" charset="0"/>
              </a:rPr>
              <a:t>Below there are just some of the undeniably strong arguments against people eating meat:</a:t>
            </a:r>
            <a:endParaRPr lang="en-GB" sz="1700" dirty="0">
              <a:latin typeface="Comic Sans MS" pitchFamily="66" charset="0"/>
            </a:endParaRPr>
          </a:p>
        </p:txBody>
      </p:sp>
      <p:sp>
        <p:nvSpPr>
          <p:cNvPr id="4" name="Title 1"/>
          <p:cNvSpPr txBox="1">
            <a:spLocks/>
          </p:cNvSpPr>
          <p:nvPr/>
        </p:nvSpPr>
        <p:spPr>
          <a:xfrm>
            <a:off x="298326" y="1370112"/>
            <a:ext cx="6155010" cy="1671566"/>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700" dirty="0">
                <a:latin typeface="Comic Sans MS" pitchFamily="66" charset="0"/>
              </a:rPr>
              <a:t>Much of the meat, in particular beef, that is eaten in the world is reared in South America. Rainforests are unrelentingly cleared by cattle-farmers and a cow’s digestive system produces a gas called methane, both of which lead to global warming. </a:t>
            </a:r>
            <a:endParaRPr lang="en-GB" sz="1700" dirty="0">
              <a:latin typeface="Comic Sans MS" pitchFamily="66" charset="0"/>
            </a:endParaRPr>
          </a:p>
        </p:txBody>
      </p:sp>
      <p:sp>
        <p:nvSpPr>
          <p:cNvPr id="5" name="Title 1"/>
          <p:cNvSpPr txBox="1">
            <a:spLocks/>
          </p:cNvSpPr>
          <p:nvPr/>
        </p:nvSpPr>
        <p:spPr>
          <a:xfrm>
            <a:off x="294978" y="3370947"/>
            <a:ext cx="6155010" cy="1148346"/>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700" dirty="0">
                <a:latin typeface="Comic Sans MS" pitchFamily="66" charset="0"/>
              </a:rPr>
              <a:t>Finally both the lives and deaths of the majority of animals reared only to be killed for humans to eat are monstrous because of the cruelty involved.</a:t>
            </a:r>
            <a:endParaRPr lang="en-GB" sz="1700" dirty="0">
              <a:latin typeface="Comic Sans MS" pitchFamily="66" charset="0"/>
            </a:endParaRPr>
          </a:p>
        </p:txBody>
      </p:sp>
      <p:sp>
        <p:nvSpPr>
          <p:cNvPr id="6" name="Title 1"/>
          <p:cNvSpPr txBox="1">
            <a:spLocks/>
          </p:cNvSpPr>
          <p:nvPr/>
        </p:nvSpPr>
        <p:spPr>
          <a:xfrm>
            <a:off x="294978" y="4818801"/>
            <a:ext cx="6155010" cy="1409956"/>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700" dirty="0">
                <a:latin typeface="Comic Sans MS" pitchFamily="66" charset="0"/>
              </a:rPr>
              <a:t>Sean O’Leary, a lifelong vegetarian, tells </a:t>
            </a:r>
            <a:r>
              <a:rPr lang="en-US" sz="1700" dirty="0" smtClean="0">
                <a:latin typeface="Comic Sans MS" pitchFamily="66" charset="0"/>
              </a:rPr>
              <a:t>us, </a:t>
            </a:r>
            <a:r>
              <a:rPr lang="en-US" sz="1700" dirty="0">
                <a:latin typeface="Comic Sans MS" pitchFamily="66" charset="0"/>
              </a:rPr>
              <a:t>“I could give you a million yummy recipes with no meat and all the food groups included, hence there really is no need to eat meat.”</a:t>
            </a:r>
            <a:endParaRPr lang="en-GB" sz="1700" dirty="0">
              <a:latin typeface="Comic Sans MS" pitchFamily="66" charset="0"/>
            </a:endParaRPr>
          </a:p>
        </p:txBody>
      </p:sp>
      <p:sp>
        <p:nvSpPr>
          <p:cNvPr id="8" name="Title 1"/>
          <p:cNvSpPr txBox="1">
            <a:spLocks/>
          </p:cNvSpPr>
          <p:nvPr/>
        </p:nvSpPr>
        <p:spPr>
          <a:xfrm>
            <a:off x="294978" y="6516216"/>
            <a:ext cx="6155010" cy="917513"/>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700" dirty="0">
                <a:latin typeface="Comic Sans MS" pitchFamily="66" charset="0"/>
              </a:rPr>
              <a:t>Crucially humans don’t need to be carnivores, as there is a vast array of alternatives. </a:t>
            </a:r>
            <a:endParaRPr lang="en-GB" sz="1700" dirty="0">
              <a:latin typeface="Comic Sans MS" pitchFamily="66" charset="0"/>
            </a:endParaRPr>
          </a:p>
        </p:txBody>
      </p:sp>
      <p:sp>
        <p:nvSpPr>
          <p:cNvPr id="10" name="Rectangle 9"/>
          <p:cNvSpPr/>
          <p:nvPr/>
        </p:nvSpPr>
        <p:spPr>
          <a:xfrm>
            <a:off x="2060848" y="8903513"/>
            <a:ext cx="2789546" cy="261610"/>
          </a:xfrm>
          <a:prstGeom prst="rect">
            <a:avLst/>
          </a:prstGeom>
        </p:spPr>
        <p:txBody>
          <a:bodyPr wrap="none">
            <a:spAutoFit/>
          </a:bodyPr>
          <a:lstStyle/>
          <a:p>
            <a:r>
              <a:rPr lang="en-US" sz="1100" dirty="0">
                <a:latin typeface="Comic Sans MS" pitchFamily="66" charset="0"/>
              </a:rPr>
              <a:t>© www.SaveTeachersSundays.com 2013</a:t>
            </a:r>
            <a:endParaRPr lang="en-GB" sz="1100" dirty="0">
              <a:latin typeface="Comic Sans MS" pitchFamily="66" charset="0"/>
            </a:endParaRPr>
          </a:p>
        </p:txBody>
      </p:sp>
      <p:sp>
        <p:nvSpPr>
          <p:cNvPr id="9" name="Title 1"/>
          <p:cNvSpPr txBox="1">
            <a:spLocks/>
          </p:cNvSpPr>
          <p:nvPr/>
        </p:nvSpPr>
        <p:spPr>
          <a:xfrm>
            <a:off x="298326" y="7668344"/>
            <a:ext cx="6155010" cy="917513"/>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700" dirty="0">
                <a:latin typeface="Comic Sans MS" pitchFamily="66" charset="0"/>
              </a:rPr>
              <a:t>Do you want to contribute to the preventable tragedy of global warming?</a:t>
            </a:r>
            <a:endParaRPr lang="en-GB" sz="1700" dirty="0">
              <a:latin typeface="Comic Sans MS" pitchFamily="66" charset="0"/>
            </a:endParaRPr>
          </a:p>
        </p:txBody>
      </p:sp>
    </p:spTree>
    <p:extLst>
      <p:ext uri="{BB962C8B-B14F-4D97-AF65-F5344CB8AC3E}">
        <p14:creationId xmlns:p14="http://schemas.microsoft.com/office/powerpoint/2010/main" val="2164832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98326" y="250947"/>
            <a:ext cx="6155010" cy="1409956"/>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700" dirty="0">
                <a:latin typeface="Comic Sans MS" pitchFamily="66" charset="0"/>
              </a:rPr>
              <a:t>In conclusion, people do not </a:t>
            </a:r>
            <a:r>
              <a:rPr lang="en-US" sz="1700" i="1" dirty="0">
                <a:latin typeface="Comic Sans MS" pitchFamily="66" charset="0"/>
              </a:rPr>
              <a:t>need</a:t>
            </a:r>
            <a:r>
              <a:rPr lang="en-US" sz="1700" dirty="0">
                <a:latin typeface="Comic Sans MS" pitchFamily="66" charset="0"/>
              </a:rPr>
              <a:t> to eat meat (despite what some ignorant people say), cattle-farming contributes to global warming and farmers keep and kill animals in the most appalling ways.</a:t>
            </a:r>
            <a:endParaRPr lang="en-GB" sz="1700" dirty="0">
              <a:latin typeface="Comic Sans MS" pitchFamily="66" charset="0"/>
            </a:endParaRPr>
          </a:p>
        </p:txBody>
      </p:sp>
      <p:sp>
        <p:nvSpPr>
          <p:cNvPr id="10" name="Rectangle 9"/>
          <p:cNvSpPr/>
          <p:nvPr/>
        </p:nvSpPr>
        <p:spPr>
          <a:xfrm>
            <a:off x="2060848" y="8892480"/>
            <a:ext cx="2789546" cy="261610"/>
          </a:xfrm>
          <a:prstGeom prst="rect">
            <a:avLst/>
          </a:prstGeom>
        </p:spPr>
        <p:txBody>
          <a:bodyPr wrap="none">
            <a:spAutoFit/>
          </a:bodyPr>
          <a:lstStyle/>
          <a:p>
            <a:r>
              <a:rPr lang="en-US" sz="1100" dirty="0">
                <a:latin typeface="Comic Sans MS" pitchFamily="66" charset="0"/>
              </a:rPr>
              <a:t>© www.SaveTeachersSundays.com 2013</a:t>
            </a:r>
            <a:endParaRPr lang="en-GB" sz="1100" dirty="0">
              <a:latin typeface="Comic Sans MS" pitchFamily="66" charset="0"/>
            </a:endParaRPr>
          </a:p>
        </p:txBody>
      </p:sp>
      <p:sp>
        <p:nvSpPr>
          <p:cNvPr id="13" name="Title 1"/>
          <p:cNvSpPr txBox="1">
            <a:spLocks/>
          </p:cNvSpPr>
          <p:nvPr/>
        </p:nvSpPr>
        <p:spPr>
          <a:xfrm>
            <a:off x="298326" y="2032419"/>
            <a:ext cx="6155010" cy="1148346"/>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700" dirty="0">
                <a:latin typeface="Comic Sans MS" pitchFamily="66" charset="0"/>
              </a:rPr>
              <a:t>Do you honestly believe greedy farmers keep animals in pleasant conditions, when this is so much more expensive to do?</a:t>
            </a:r>
            <a:endParaRPr lang="en-GB" sz="1700" dirty="0">
              <a:latin typeface="Comic Sans MS" pitchFamily="66" charset="0"/>
            </a:endParaRPr>
          </a:p>
        </p:txBody>
      </p:sp>
      <p:sp>
        <p:nvSpPr>
          <p:cNvPr id="14" name="Title 1"/>
          <p:cNvSpPr txBox="1">
            <a:spLocks/>
          </p:cNvSpPr>
          <p:nvPr/>
        </p:nvSpPr>
        <p:spPr>
          <a:xfrm>
            <a:off x="298326" y="3563315"/>
            <a:ext cx="6155010" cy="1409956"/>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GB" sz="1700" dirty="0">
                <a:latin typeface="Comic Sans MS" pitchFamily="66" charset="0"/>
              </a:rPr>
              <a:t>John Smith, head of Friends of the Earth, informs us that “the combination of deforestation and increased levels of methane could deal a mortal blow to the fight against global warming.”</a:t>
            </a:r>
            <a:endParaRPr lang="en-GB" sz="1700" dirty="0">
              <a:latin typeface="Comic Sans MS" pitchFamily="66" charset="0"/>
            </a:endParaRPr>
          </a:p>
        </p:txBody>
      </p:sp>
      <p:sp>
        <p:nvSpPr>
          <p:cNvPr id="15" name="Title 1"/>
          <p:cNvSpPr txBox="1">
            <a:spLocks/>
          </p:cNvSpPr>
          <p:nvPr/>
        </p:nvSpPr>
        <p:spPr>
          <a:xfrm>
            <a:off x="298326" y="5292080"/>
            <a:ext cx="6155010" cy="1148346"/>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700" dirty="0">
                <a:latin typeface="Comic Sans MS" pitchFamily="66" charset="0"/>
              </a:rPr>
              <a:t>Kiki Sanchez, an ex-worker at a battery farm, describes the horror: “the chickens don’t even have room to stand up and are kept in unimaginably unclean conditions.”</a:t>
            </a:r>
            <a:endParaRPr lang="en-GB" sz="1700" dirty="0">
              <a:latin typeface="Comic Sans MS" pitchFamily="66" charset="0"/>
            </a:endParaRPr>
          </a:p>
        </p:txBody>
      </p:sp>
      <p:sp>
        <p:nvSpPr>
          <p:cNvPr id="16" name="Title 1"/>
          <p:cNvSpPr txBox="1">
            <a:spLocks/>
          </p:cNvSpPr>
          <p:nvPr/>
        </p:nvSpPr>
        <p:spPr>
          <a:xfrm>
            <a:off x="332656" y="6804248"/>
            <a:ext cx="6155010" cy="1933176"/>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700" dirty="0">
                <a:latin typeface="Comic Sans MS" pitchFamily="66" charset="0"/>
              </a:rPr>
              <a:t>If you want these problems to continue then do nothing, but if you want to make a difference then change your own habits; furthermore you can help other people learn about the problems associated with eating meat by coming on the march to Downing Street on the 23</a:t>
            </a:r>
            <a:r>
              <a:rPr lang="en-US" sz="1700" baseline="30000" dirty="0">
                <a:latin typeface="Comic Sans MS" pitchFamily="66" charset="0"/>
              </a:rPr>
              <a:t>rd</a:t>
            </a:r>
            <a:r>
              <a:rPr lang="en-US" sz="1700" dirty="0">
                <a:latin typeface="Comic Sans MS" pitchFamily="66" charset="0"/>
              </a:rPr>
              <a:t> May 2009.</a:t>
            </a:r>
            <a:endParaRPr lang="en-GB" sz="1700" dirty="0">
              <a:latin typeface="Comic Sans MS" pitchFamily="66" charset="0"/>
            </a:endParaRPr>
          </a:p>
        </p:txBody>
      </p:sp>
    </p:spTree>
    <p:extLst>
      <p:ext uri="{BB962C8B-B14F-4D97-AF65-F5344CB8AC3E}">
        <p14:creationId xmlns:p14="http://schemas.microsoft.com/office/powerpoint/2010/main" val="4263303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98326" y="179512"/>
            <a:ext cx="6155010" cy="1933176"/>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700" dirty="0">
                <a:latin typeface="Comic Sans MS" pitchFamily="66" charset="0"/>
              </a:rPr>
              <a:t>Misleadingly, people who eat meat argue that it is </a:t>
            </a:r>
            <a:r>
              <a:rPr lang="en-US" sz="1700" i="1" dirty="0">
                <a:latin typeface="Comic Sans MS" pitchFamily="66" charset="0"/>
              </a:rPr>
              <a:t>essential</a:t>
            </a:r>
            <a:r>
              <a:rPr lang="en-US" sz="1700" dirty="0">
                <a:latin typeface="Comic Sans MS" pitchFamily="66" charset="0"/>
              </a:rPr>
              <a:t> (since it is a main source of protein) however this is not true. Common and tasty foods such as eggs and beans are equally, if not superior, sources of protein. Indeed eggs and beans are healthier for you than meat, which is fattening and contributes to heart disease.</a:t>
            </a:r>
            <a:endParaRPr lang="en-GB" sz="1700" dirty="0">
              <a:latin typeface="Comic Sans MS" pitchFamily="66" charset="0"/>
            </a:endParaRPr>
          </a:p>
        </p:txBody>
      </p:sp>
      <p:sp>
        <p:nvSpPr>
          <p:cNvPr id="10" name="Rectangle 9"/>
          <p:cNvSpPr/>
          <p:nvPr/>
        </p:nvSpPr>
        <p:spPr>
          <a:xfrm>
            <a:off x="2060848" y="8892480"/>
            <a:ext cx="2789546" cy="261610"/>
          </a:xfrm>
          <a:prstGeom prst="rect">
            <a:avLst/>
          </a:prstGeom>
        </p:spPr>
        <p:txBody>
          <a:bodyPr wrap="none">
            <a:spAutoFit/>
          </a:bodyPr>
          <a:lstStyle/>
          <a:p>
            <a:r>
              <a:rPr lang="en-US" sz="1100" dirty="0">
                <a:latin typeface="Comic Sans MS" pitchFamily="66" charset="0"/>
              </a:rPr>
              <a:t>© www.SaveTeachersSundays.com 2013</a:t>
            </a:r>
            <a:endParaRPr lang="en-GB" sz="1100" dirty="0">
              <a:latin typeface="Comic Sans MS" pitchFamily="66" charset="0"/>
            </a:endParaRPr>
          </a:p>
        </p:txBody>
      </p:sp>
      <p:sp>
        <p:nvSpPr>
          <p:cNvPr id="13" name="Title 1"/>
          <p:cNvSpPr txBox="1">
            <a:spLocks/>
          </p:cNvSpPr>
          <p:nvPr/>
        </p:nvSpPr>
        <p:spPr>
          <a:xfrm>
            <a:off x="298326" y="2339752"/>
            <a:ext cx="6155010" cy="917513"/>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700" dirty="0">
                <a:latin typeface="Comic Sans MS" pitchFamily="66" charset="0"/>
              </a:rPr>
              <a:t>Although you might not realise it, eating meat has a hugely negative impact on the environment.</a:t>
            </a:r>
            <a:endParaRPr lang="en-GB" sz="1700" dirty="0">
              <a:latin typeface="Comic Sans MS" pitchFamily="66" charset="0"/>
            </a:endParaRPr>
          </a:p>
        </p:txBody>
      </p:sp>
      <p:sp>
        <p:nvSpPr>
          <p:cNvPr id="14" name="Title 1"/>
          <p:cNvSpPr txBox="1">
            <a:spLocks/>
          </p:cNvSpPr>
          <p:nvPr/>
        </p:nvSpPr>
        <p:spPr>
          <a:xfrm>
            <a:off x="298326" y="3491880"/>
            <a:ext cx="6155010" cy="1671566"/>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700" dirty="0">
                <a:latin typeface="Comic Sans MS" pitchFamily="66" charset="0"/>
              </a:rPr>
              <a:t>For instance, as it is cheaper to keep chickens locked in tiny cramped cages, this is the most common way they are farmed. Even though some chickens are allowed to roam freely before being killed, much more commonly they are kept in atrocious conditions.</a:t>
            </a:r>
            <a:endParaRPr lang="en-GB" sz="1700" dirty="0">
              <a:latin typeface="Comic Sans MS" pitchFamily="66" charset="0"/>
            </a:endParaRPr>
          </a:p>
        </p:txBody>
      </p:sp>
      <p:sp>
        <p:nvSpPr>
          <p:cNvPr id="15" name="Title 1"/>
          <p:cNvSpPr txBox="1">
            <a:spLocks/>
          </p:cNvSpPr>
          <p:nvPr/>
        </p:nvSpPr>
        <p:spPr>
          <a:xfrm>
            <a:off x="298326" y="5508104"/>
            <a:ext cx="6155010" cy="1148346"/>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700" dirty="0">
                <a:latin typeface="Comic Sans MS" pitchFamily="66" charset="0"/>
              </a:rPr>
              <a:t>Over the last ten years the levels of methane in the atmosphere have doubled (Intergovernmental Panel on Climate Change).</a:t>
            </a:r>
            <a:endParaRPr lang="en-GB" sz="1700" dirty="0">
              <a:latin typeface="Comic Sans MS" pitchFamily="66" charset="0"/>
            </a:endParaRPr>
          </a:p>
        </p:txBody>
      </p:sp>
      <p:sp>
        <p:nvSpPr>
          <p:cNvPr id="16" name="Title 1"/>
          <p:cNvSpPr txBox="1">
            <a:spLocks/>
          </p:cNvSpPr>
          <p:nvPr/>
        </p:nvSpPr>
        <p:spPr>
          <a:xfrm>
            <a:off x="332656" y="6966418"/>
            <a:ext cx="6155010" cy="1671566"/>
          </a:xfrm>
          <a:prstGeom prst="rect">
            <a:avLst/>
          </a:prstGeom>
          <a:ln w="12700">
            <a:solidFill>
              <a:schemeClr val="tx1"/>
            </a:solidFill>
            <a:prstDash val="sysDash"/>
          </a:ln>
        </p:spPr>
        <p:txBody>
          <a:bodyPr vert="horz" wrap="square" lIns="180000" tIns="180000" rIns="180000" bIns="180000" rtlCol="0" anchor="ctr">
            <a:spAutoFit/>
          </a:bodyPr>
          <a:lstStyle>
            <a:defPPr>
              <a:defRPr lang="en-US"/>
            </a:defPPr>
            <a:lvl1pPr algn="just">
              <a:spcBef>
                <a:spcPct val="0"/>
              </a:spcBef>
              <a:buNone/>
              <a:defRPr sz="1700">
                <a:latin typeface="Comic Sans MS" pitchFamily="66" charset="0"/>
                <a:ea typeface="+mj-ea"/>
                <a:cs typeface="+mj-cs"/>
              </a:defRPr>
            </a:lvl1pPr>
          </a:lstStyle>
          <a:p>
            <a:r>
              <a:rPr lang="en-US" dirty="0"/>
              <a:t>Everyday millions of animals are cruelly and needlessly slaughtered to satisfy the selfish desires of humans. Ending this evil practice should be everyone’s priority, so that animals are allowed to live free from fear and human interference.</a:t>
            </a:r>
            <a:endParaRPr lang="en-GB" dirty="0"/>
          </a:p>
        </p:txBody>
      </p:sp>
    </p:spTree>
    <p:extLst>
      <p:ext uri="{BB962C8B-B14F-4D97-AF65-F5344CB8AC3E}">
        <p14:creationId xmlns:p14="http://schemas.microsoft.com/office/powerpoint/2010/main" val="3435709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98326" y="1335422"/>
            <a:ext cx="6155010" cy="1148346"/>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700" dirty="0">
                <a:latin typeface="Comic Sans MS" pitchFamily="66" charset="0"/>
              </a:rPr>
              <a:t> In fact nine out of ten people who had become vegetarians insisted that they did not miss eating meat at all! So why not change your diet?</a:t>
            </a:r>
            <a:endParaRPr lang="en-GB" sz="1700" dirty="0">
              <a:latin typeface="Comic Sans MS" pitchFamily="66" charset="0"/>
            </a:endParaRPr>
          </a:p>
        </p:txBody>
      </p:sp>
      <p:sp>
        <p:nvSpPr>
          <p:cNvPr id="10" name="Rectangle 9"/>
          <p:cNvSpPr/>
          <p:nvPr/>
        </p:nvSpPr>
        <p:spPr>
          <a:xfrm>
            <a:off x="2060848" y="8892480"/>
            <a:ext cx="2789546" cy="261610"/>
          </a:xfrm>
          <a:prstGeom prst="rect">
            <a:avLst/>
          </a:prstGeom>
        </p:spPr>
        <p:txBody>
          <a:bodyPr wrap="none">
            <a:spAutoFit/>
          </a:bodyPr>
          <a:lstStyle/>
          <a:p>
            <a:r>
              <a:rPr lang="en-US" sz="1100" dirty="0">
                <a:latin typeface="Comic Sans MS" pitchFamily="66" charset="0"/>
              </a:rPr>
              <a:t>© www.SaveTeachersSundays.com 2013</a:t>
            </a:r>
            <a:endParaRPr lang="en-GB" sz="1100" dirty="0">
              <a:latin typeface="Comic Sans MS" pitchFamily="66" charset="0"/>
            </a:endParaRPr>
          </a:p>
        </p:txBody>
      </p:sp>
      <p:sp>
        <p:nvSpPr>
          <p:cNvPr id="13" name="Title 1"/>
          <p:cNvSpPr txBox="1">
            <a:spLocks/>
          </p:cNvSpPr>
          <p:nvPr/>
        </p:nvSpPr>
        <p:spPr>
          <a:xfrm>
            <a:off x="298326" y="395536"/>
            <a:ext cx="6155010" cy="640515"/>
          </a:xfrm>
          <a:prstGeom prst="rect">
            <a:avLst/>
          </a:prstGeom>
          <a:ln w="12700">
            <a:solidFill>
              <a:schemeClr val="tx1"/>
            </a:solidFill>
            <a:prstDash val="sysDash"/>
          </a:ln>
        </p:spPr>
        <p:txBody>
          <a:bodyPr vert="horz" wrap="square" lIns="180000" tIns="180000" rIns="180000" bIns="180000" rtlCol="0" anchor="ctr">
            <a:spAutoFit/>
          </a:bodyPr>
          <a:lstStyle>
            <a:defPPr>
              <a:defRPr lang="en-US"/>
            </a:defPPr>
            <a:lvl1pPr algn="just">
              <a:spcBef>
                <a:spcPct val="0"/>
              </a:spcBef>
              <a:buNone/>
              <a:defRPr sz="1700">
                <a:latin typeface="Comic Sans MS" pitchFamily="66" charset="0"/>
                <a:ea typeface="+mj-ea"/>
                <a:cs typeface="+mj-cs"/>
              </a:defRPr>
            </a:lvl1pPr>
          </a:lstStyle>
          <a:p>
            <a:r>
              <a:rPr lang="en-US" dirty="0"/>
              <a:t>For more information, go to meatismurder.com.</a:t>
            </a:r>
            <a:endParaRPr lang="en-GB" dirty="0"/>
          </a:p>
        </p:txBody>
      </p:sp>
    </p:spTree>
    <p:extLst>
      <p:ext uri="{BB962C8B-B14F-4D97-AF65-F5344CB8AC3E}">
        <p14:creationId xmlns:p14="http://schemas.microsoft.com/office/powerpoint/2010/main" val="4217368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98326" y="1488730"/>
            <a:ext cx="6155010" cy="640515"/>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GB" sz="1800" b="1" dirty="0" smtClean="0">
                <a:latin typeface="Comic Sans MS" pitchFamily="66" charset="0"/>
              </a:rPr>
              <a:t>Introduction</a:t>
            </a:r>
            <a:endParaRPr lang="en-GB" sz="1800" b="1" dirty="0">
              <a:latin typeface="Comic Sans MS" pitchFamily="66" charset="0"/>
            </a:endParaRPr>
          </a:p>
        </p:txBody>
      </p:sp>
      <p:sp>
        <p:nvSpPr>
          <p:cNvPr id="10" name="Rectangle 9"/>
          <p:cNvSpPr/>
          <p:nvPr/>
        </p:nvSpPr>
        <p:spPr>
          <a:xfrm>
            <a:off x="2060848" y="8892480"/>
            <a:ext cx="2789546" cy="261610"/>
          </a:xfrm>
          <a:prstGeom prst="rect">
            <a:avLst/>
          </a:prstGeom>
        </p:spPr>
        <p:txBody>
          <a:bodyPr wrap="none">
            <a:spAutoFit/>
          </a:bodyPr>
          <a:lstStyle/>
          <a:p>
            <a:r>
              <a:rPr lang="en-US" sz="1100" dirty="0">
                <a:latin typeface="Comic Sans MS" pitchFamily="66" charset="0"/>
              </a:rPr>
              <a:t>© www.SaveTeachersSundays.com 2013</a:t>
            </a:r>
            <a:endParaRPr lang="en-GB" sz="1100" dirty="0">
              <a:latin typeface="Comic Sans MS" pitchFamily="66" charset="0"/>
            </a:endParaRPr>
          </a:p>
        </p:txBody>
      </p:sp>
      <p:sp>
        <p:nvSpPr>
          <p:cNvPr id="13" name="Title 1"/>
          <p:cNvSpPr txBox="1">
            <a:spLocks/>
          </p:cNvSpPr>
          <p:nvPr/>
        </p:nvSpPr>
        <p:spPr>
          <a:xfrm>
            <a:off x="298326" y="2803050"/>
            <a:ext cx="6155010" cy="640515"/>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GB" sz="1800" b="1" dirty="0" smtClean="0">
                <a:latin typeface="Comic Sans MS" pitchFamily="66" charset="0"/>
              </a:rPr>
              <a:t>Alternatives to meat</a:t>
            </a:r>
            <a:endParaRPr lang="en-GB" sz="1800" b="1" dirty="0">
              <a:latin typeface="Comic Sans MS" pitchFamily="66" charset="0"/>
            </a:endParaRPr>
          </a:p>
        </p:txBody>
      </p:sp>
      <p:sp>
        <p:nvSpPr>
          <p:cNvPr id="14" name="Title 1"/>
          <p:cNvSpPr txBox="1">
            <a:spLocks/>
          </p:cNvSpPr>
          <p:nvPr/>
        </p:nvSpPr>
        <p:spPr>
          <a:xfrm>
            <a:off x="298326" y="4219517"/>
            <a:ext cx="6155010" cy="640515"/>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GB" sz="1800" b="1" dirty="0" smtClean="0">
                <a:latin typeface="Comic Sans MS" pitchFamily="66" charset="0"/>
              </a:rPr>
              <a:t>Damage to the environment</a:t>
            </a:r>
            <a:endParaRPr lang="en-GB" sz="1800" b="1" dirty="0">
              <a:latin typeface="Comic Sans MS" pitchFamily="66" charset="0"/>
            </a:endParaRPr>
          </a:p>
        </p:txBody>
      </p:sp>
      <p:sp>
        <p:nvSpPr>
          <p:cNvPr id="15" name="Title 1"/>
          <p:cNvSpPr txBox="1">
            <a:spLocks/>
          </p:cNvSpPr>
          <p:nvPr/>
        </p:nvSpPr>
        <p:spPr>
          <a:xfrm>
            <a:off x="298326" y="5870185"/>
            <a:ext cx="6155010" cy="640515"/>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GB" sz="1800" b="1" dirty="0" smtClean="0">
                <a:latin typeface="Comic Sans MS" pitchFamily="66" charset="0"/>
              </a:rPr>
              <a:t>Cruelty to animals</a:t>
            </a:r>
            <a:endParaRPr lang="en-GB" sz="1800" b="1" dirty="0">
              <a:latin typeface="Comic Sans MS" pitchFamily="66" charset="0"/>
            </a:endParaRPr>
          </a:p>
        </p:txBody>
      </p:sp>
      <p:sp>
        <p:nvSpPr>
          <p:cNvPr id="16" name="Title 1"/>
          <p:cNvSpPr txBox="1">
            <a:spLocks/>
          </p:cNvSpPr>
          <p:nvPr/>
        </p:nvSpPr>
        <p:spPr>
          <a:xfrm>
            <a:off x="332656" y="7393386"/>
            <a:ext cx="6155010" cy="640515"/>
          </a:xfrm>
          <a:prstGeom prst="rect">
            <a:avLst/>
          </a:prstGeom>
          <a:ln w="12700">
            <a:solidFill>
              <a:schemeClr val="tx1"/>
            </a:solid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GB" sz="1800" b="1" dirty="0" smtClean="0">
                <a:latin typeface="Comic Sans MS" pitchFamily="66" charset="0"/>
              </a:rPr>
              <a:t>Conclusion</a:t>
            </a:r>
            <a:endParaRPr lang="en-GB" sz="1800" b="1" dirty="0">
              <a:latin typeface="Comic Sans MS" pitchFamily="66" charset="0"/>
            </a:endParaRPr>
          </a:p>
        </p:txBody>
      </p:sp>
      <p:sp>
        <p:nvSpPr>
          <p:cNvPr id="8" name="Title 1"/>
          <p:cNvSpPr txBox="1">
            <a:spLocks/>
          </p:cNvSpPr>
          <p:nvPr/>
        </p:nvSpPr>
        <p:spPr>
          <a:xfrm>
            <a:off x="188640" y="318011"/>
            <a:ext cx="6453336" cy="640515"/>
          </a:xfrm>
          <a:prstGeom prst="rect">
            <a:avLst/>
          </a:prstGeom>
          <a:ln w="12700">
            <a:noFill/>
            <a:prstDash val="sysDash"/>
          </a:ln>
        </p:spPr>
        <p:txBody>
          <a:bodyPr vert="horz" wrap="square" lIns="180000" tIns="180000" rIns="180000" bIns="18000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GB" sz="1800" b="1" dirty="0" smtClean="0">
                <a:latin typeface="Comic Sans MS" pitchFamily="66" charset="0"/>
              </a:rPr>
              <a:t>Subheadings to give children if finding it too difficult</a:t>
            </a:r>
            <a:endParaRPr lang="en-GB" sz="1800" b="1" dirty="0">
              <a:latin typeface="Comic Sans MS" pitchFamily="66" charset="0"/>
            </a:endParaRPr>
          </a:p>
        </p:txBody>
      </p:sp>
    </p:spTree>
    <p:extLst>
      <p:ext uri="{BB962C8B-B14F-4D97-AF65-F5344CB8AC3E}">
        <p14:creationId xmlns:p14="http://schemas.microsoft.com/office/powerpoint/2010/main" val="16717277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604</Words>
  <Application>Microsoft Office PowerPoint</Application>
  <PresentationFormat>On-screen Show (4:3)</PresentationFormat>
  <Paragraphs>29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Below there are just some of the undeniably strong arguments against people eating meat: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SaveTeachersSundays</dc:creator>
  <cp:lastModifiedBy>SaveTeachersSundays</cp:lastModifiedBy>
  <cp:revision>9</cp:revision>
  <dcterms:created xsi:type="dcterms:W3CDTF">2013-08-06T18:48:34Z</dcterms:created>
  <dcterms:modified xsi:type="dcterms:W3CDTF">2013-09-03T08:06:06Z</dcterms:modified>
</cp:coreProperties>
</file>